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7"/>
  </p:handoutMasterIdLst>
  <p:sldIdLst>
    <p:sldId id="289" r:id="rId5"/>
    <p:sldId id="290" r:id="rId6"/>
    <p:sldId id="302" r:id="rId7"/>
    <p:sldId id="301" r:id="rId8"/>
    <p:sldId id="293" r:id="rId9"/>
    <p:sldId id="294" r:id="rId10"/>
    <p:sldId id="303" r:id="rId11"/>
    <p:sldId id="300" r:id="rId12"/>
    <p:sldId id="305" r:id="rId13"/>
    <p:sldId id="306" r:id="rId14"/>
    <p:sldId id="297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25" autoAdjust="0"/>
  </p:normalViewPr>
  <p:slideViewPr>
    <p:cSldViewPr snapToGrid="0" showGuides="1">
      <p:cViewPr varScale="1">
        <p:scale>
          <a:sx n="63" d="100"/>
          <a:sy n="63" d="100"/>
        </p:scale>
        <p:origin x="76" y="192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idanv2.netlify.app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620" y="292422"/>
            <a:ext cx="6400800" cy="640080"/>
          </a:xfrm>
        </p:spPr>
        <p:txBody>
          <a:bodyPr>
            <a:noAutofit/>
          </a:bodyPr>
          <a:lstStyle/>
          <a:p>
            <a:r>
              <a:rPr lang="en-US" dirty="0"/>
              <a:t>LAPORAN PRAKTIK SIPPKES 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>
                <a:latin typeface="Colonna MT" panose="04020805060202030203" pitchFamily="82" charset="0"/>
              </a:rPr>
              <a:t>Magister </a:t>
            </a:r>
            <a:r>
              <a:rPr lang="en-US" dirty="0" err="1">
                <a:latin typeface="Colonna MT" panose="04020805060202030203" pitchFamily="82" charset="0"/>
              </a:rPr>
              <a:t>kebidanan</a:t>
            </a:r>
            <a:r>
              <a:rPr lang="en-US" dirty="0">
                <a:latin typeface="Colonna MT" panose="04020805060202030203" pitchFamily="82" charset="0"/>
              </a:rPr>
              <a:t> x TI 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020" y="1429519"/>
            <a:ext cx="7315200" cy="1143000"/>
          </a:xfrm>
        </p:spPr>
        <p:txBody>
          <a:bodyPr>
            <a:normAutofit fontScale="32500" lnSpcReduction="2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Sentru</a:t>
            </a:r>
            <a:r>
              <a:rPr lang="en-US" b="1" dirty="0">
                <a:solidFill>
                  <a:srgbClr val="FFFF00"/>
                </a:solidFill>
              </a:rPr>
              <a:t> Saude </a:t>
            </a:r>
            <a:r>
              <a:rPr lang="en-US" b="1" dirty="0" err="1">
                <a:solidFill>
                  <a:srgbClr val="FFFF00"/>
                </a:solidFill>
              </a:rPr>
              <a:t>Komunitaria</a:t>
            </a:r>
            <a:r>
              <a:rPr lang="en-US" b="1" dirty="0">
                <a:solidFill>
                  <a:srgbClr val="FFFF00"/>
                </a:solidFill>
              </a:rPr>
              <a:t> Comoro, Dili</a:t>
            </a:r>
          </a:p>
          <a:p>
            <a:r>
              <a:rPr lang="en-US" b="1" dirty="0">
                <a:solidFill>
                  <a:srgbClr val="FFFF00"/>
                </a:solidFill>
              </a:rPr>
              <a:t>Timor Leste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0620" y="2319185"/>
            <a:ext cx="3858727" cy="2123793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Welsa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Indrias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		2410102022</a:t>
            </a:r>
          </a:p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Fauzan Annas H. 		2311501035 </a:t>
            </a:r>
          </a:p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Melati Ayu S. 		2311501014</a:t>
            </a:r>
          </a:p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M. Zufar Arsalan 		2311501027</a:t>
            </a:r>
          </a:p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Nabilla H. Az-zahra 	2311501008</a:t>
            </a:r>
          </a:p>
          <a:p>
            <a:pPr algn="l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Badrun Nafis 		2311501053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7DAE3E-A74D-E234-E2B8-110079563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90" y="134666"/>
            <a:ext cx="1645227" cy="159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E152-5BAF-8A0F-1A99-1A43C9B0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60DF-5984-A7CE-053D-EE1BD976EC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6DDDF-5B2E-66DF-64FB-911F80475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71887"/>
            <a:ext cx="6335680" cy="3357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D2682D-3A30-E0A7-B6EA-A0F9046A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440" y="3500120"/>
            <a:ext cx="5892800" cy="31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err="1"/>
              <a:t>rancangan</a:t>
            </a:r>
            <a:r>
              <a:rPr lang="en-US" dirty="0"/>
              <a:t> web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070" y="1714500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Illustration of a green pencil sharpener character ">
            <a:extLst>
              <a:ext uri="{FF2B5EF4-FFF2-40B4-BE49-F238E27FC236}">
                <a16:creationId xmlns:a16="http://schemas.microsoft.com/office/drawing/2014/main" id="{A5A4FC33-D142-4E28-8346-35D78113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580273" y="2306952"/>
            <a:ext cx="1572593" cy="224409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C9A77-60CE-4D42-8E97-990157A99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58784"/>
            <a:ext cx="6858000" cy="42336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https://bidanv2.netlify.app/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A19A3-ECC4-0AAA-B0B1-0428CB58A9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78200" y="3200876"/>
            <a:ext cx="6858000" cy="4233672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Terima</a:t>
            </a:r>
            <a:r>
              <a:rPr lang="en-US" sz="5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Kasih</a:t>
            </a:r>
            <a:endParaRPr lang="en-ID" sz="54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F877C-3397-42FA-D575-36CA8D9E5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0" y="4295362"/>
            <a:ext cx="2108200" cy="204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61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Latar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D39638-AED5-4483-9DDA-49E033B811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49061"/>
            <a:ext cx="6400800" cy="42062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penyelenggaraan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di </a:t>
            </a:r>
            <a:r>
              <a:rPr lang="en-ID" dirty="0" err="1"/>
              <a:t>berbagai</a:t>
            </a:r>
            <a:r>
              <a:rPr lang="en-ID" dirty="0"/>
              <a:t> negara, </a:t>
            </a:r>
            <a:r>
              <a:rPr lang="en-ID" dirty="0" err="1"/>
              <a:t>termasuk</a:t>
            </a:r>
            <a:r>
              <a:rPr lang="en-ID" dirty="0"/>
              <a:t> Timor Leste.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efektivitas</a:t>
            </a:r>
            <a:r>
              <a:rPr lang="en-ID" dirty="0"/>
              <a:t> dan </a:t>
            </a:r>
            <a:r>
              <a:rPr lang="en-ID" dirty="0" err="1"/>
              <a:t>efisiensi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di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.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data </a:t>
            </a:r>
            <a:r>
              <a:rPr lang="en-ID" dirty="0" err="1"/>
              <a:t>pasien</a:t>
            </a:r>
            <a:r>
              <a:rPr lang="en-ID" dirty="0"/>
              <a:t>, </a:t>
            </a:r>
            <a:r>
              <a:rPr lang="en-ID" dirty="0" err="1"/>
              <a:t>rekam</a:t>
            </a:r>
            <a:r>
              <a:rPr lang="en-ID" dirty="0"/>
              <a:t> </a:t>
            </a:r>
            <a:r>
              <a:rPr lang="en-ID" dirty="0" err="1"/>
              <a:t>medis</a:t>
            </a:r>
            <a:r>
              <a:rPr lang="en-ID" dirty="0"/>
              <a:t> </a:t>
            </a:r>
            <a:r>
              <a:rPr lang="en-ID" dirty="0" err="1"/>
              <a:t>elektronik</a:t>
            </a:r>
            <a:r>
              <a:rPr lang="en-ID" dirty="0"/>
              <a:t>, </a:t>
            </a:r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stok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pelaporan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real-time yang </a:t>
            </a:r>
            <a:r>
              <a:rPr lang="en-ID" dirty="0" err="1"/>
              <a:t>mendukung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data.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 descr="Illustration of a blue bag of school supplies character ">
            <a:extLst>
              <a:ext uri="{FF2B5EF4-FFF2-40B4-BE49-F238E27FC236}">
                <a16:creationId xmlns:a16="http://schemas.microsoft.com/office/drawing/2014/main" id="{6F5EC1ED-E527-4E5A-A0D8-3D0719060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8159" y="2203704"/>
            <a:ext cx="3444298" cy="242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19" y="1600199"/>
            <a:ext cx="7571972" cy="508692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60000"/>
              </a:lnSpc>
            </a:pPr>
            <a:r>
              <a:rPr lang="en-ID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Tujuan Umum</a:t>
            </a:r>
            <a:endParaRPr lang="en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60000"/>
              </a:lnSpc>
            </a:pP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Praktik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diharapkan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dapat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memberikan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Gambaran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nyata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mengenai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pemanfaatan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teknologi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informasi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mendukung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sistem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pelaporan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maupun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sistem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puskesmas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lvl="0">
              <a:lnSpc>
                <a:spcPct val="160000"/>
              </a:lnSpc>
            </a:pPr>
            <a:r>
              <a:rPr lang="en-ID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Tujuan </a:t>
            </a:r>
            <a:r>
              <a:rPr lang="en-ID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Khusus</a:t>
            </a:r>
            <a:endParaRPr lang="en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Memfasilitasi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pasien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melakukan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registrasi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serta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mendapatkan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informasi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 SSK Comoro, Dili- Timor Leste</a:t>
            </a:r>
          </a:p>
          <a:p>
            <a:pPr marL="285750" lvl="0" indent="-28575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Menjadikan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sarana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mendukung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melakukan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sistem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pelaporan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bulanan</a:t>
            </a:r>
            <a:endParaRPr lang="en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Mengembangkan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usulan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perbaikan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feedback yang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diberikan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oleh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pasien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demi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menjaga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kualitas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pelayanan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SSK Comoro, Dili- Timor Leste.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en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B320A-560D-4493-AA6A-79A2C8DC3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Gambaran Wilayah Lahan </a:t>
            </a:r>
            <a:r>
              <a:rPr lang="en-US" dirty="0" err="1"/>
              <a:t>Praktek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2FFE3-A7C7-9249-96D4-8D9AC15E01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D" dirty="0"/>
              <a:t>	</a:t>
            </a:r>
            <a:r>
              <a:rPr lang="en-ID" dirty="0" err="1"/>
              <a:t>Sentru</a:t>
            </a:r>
            <a:r>
              <a:rPr lang="en-ID" dirty="0"/>
              <a:t> Saude </a:t>
            </a:r>
            <a:r>
              <a:rPr lang="en-ID" dirty="0" err="1"/>
              <a:t>Komunitaria</a:t>
            </a:r>
            <a:r>
              <a:rPr lang="en-ID" dirty="0"/>
              <a:t> (SSK) Comoro </a:t>
            </a:r>
            <a:r>
              <a:rPr lang="en-ID" dirty="0" err="1"/>
              <a:t>dibangun</a:t>
            </a:r>
            <a:r>
              <a:rPr lang="en-ID" dirty="0"/>
              <a:t> di </a:t>
            </a:r>
            <a:r>
              <a:rPr lang="en-ID" dirty="0" err="1"/>
              <a:t>Desember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2002, yang </a:t>
            </a:r>
            <a:r>
              <a:rPr lang="en-ID" dirty="0" err="1"/>
              <a:t>berlokasikan</a:t>
            </a:r>
            <a:r>
              <a:rPr lang="en-ID" dirty="0"/>
              <a:t> di Desa Comoro, </a:t>
            </a:r>
            <a:r>
              <a:rPr lang="en-ID" dirty="0" err="1"/>
              <a:t>Kecamatan</a:t>
            </a:r>
            <a:r>
              <a:rPr lang="en-ID" dirty="0"/>
              <a:t> Dom Aleixo, </a:t>
            </a:r>
            <a:r>
              <a:rPr lang="en-ID" dirty="0" err="1"/>
              <a:t>Kabupaten</a:t>
            </a:r>
            <a:r>
              <a:rPr lang="en-ID" dirty="0"/>
              <a:t> Dili. Total </a:t>
            </a:r>
            <a:r>
              <a:rPr lang="en-ID" dirty="0" err="1"/>
              <a:t>populasi</a:t>
            </a:r>
            <a:r>
              <a:rPr lang="en-ID" dirty="0"/>
              <a:t> </a:t>
            </a:r>
            <a:r>
              <a:rPr lang="en-ID" dirty="0" err="1"/>
              <a:t>sebesar</a:t>
            </a:r>
            <a:r>
              <a:rPr lang="en-ID" dirty="0"/>
              <a:t> 170.677 </a:t>
            </a:r>
            <a:r>
              <a:rPr lang="en-ID" dirty="0" err="1"/>
              <a:t>jiwa</a:t>
            </a:r>
            <a:r>
              <a:rPr lang="en-ID" dirty="0"/>
              <a:t>. SSK Comoro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yang </a:t>
            </a:r>
            <a:r>
              <a:rPr lang="en-ID" dirty="0" err="1"/>
              <a:t>memiliki</a:t>
            </a:r>
            <a:r>
              <a:rPr lang="en-ID" dirty="0"/>
              <a:t> 4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pembantu</a:t>
            </a:r>
            <a:r>
              <a:rPr lang="en-ID" dirty="0"/>
              <a:t> yang masing- masing </a:t>
            </a:r>
            <a:r>
              <a:rPr lang="en-ID" dirty="0" err="1"/>
              <a:t>berada</a:t>
            </a:r>
            <a:r>
              <a:rPr lang="en-ID" dirty="0"/>
              <a:t> di area Desa Comoro.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85BA7-76E9-D81D-6098-5DB59EADF3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1004" y="4553712"/>
            <a:ext cx="3399155" cy="2091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308" y="425085"/>
            <a:ext cx="6400800" cy="685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D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Program </a:t>
            </a:r>
            <a:r>
              <a:rPr lang="en-ID" sz="20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pelayanan</a:t>
            </a:r>
            <a:r>
              <a:rPr lang="en-ID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yang di </a:t>
            </a:r>
            <a:r>
              <a:rPr lang="en-ID" sz="20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jalankan</a:t>
            </a:r>
            <a:r>
              <a:rPr lang="en-ID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oleh SSK Comoro </a:t>
            </a:r>
            <a:r>
              <a:rPr lang="en-ID" sz="20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adalah</a:t>
            </a:r>
            <a:r>
              <a:rPr lang="en-ID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0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sebagai</a:t>
            </a:r>
            <a:r>
              <a:rPr lang="en-ID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ID" sz="2000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berikut</a:t>
            </a:r>
            <a:r>
              <a:rPr lang="en-ID" sz="2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:</a:t>
            </a:r>
            <a:br>
              <a:rPr lang="en-ID" sz="2000" dirty="0"/>
            </a:b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63D03-0474-4A43-A81C-E7FC3027F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5308" y="1714500"/>
            <a:ext cx="6400800" cy="471841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1. SMI (Kesehatan Ibu dan Anak)</a:t>
            </a:r>
            <a:endParaRPr lang="en-ID" dirty="0">
              <a:latin typeface="Comic Sans MS" panose="030F0702030302020204" pitchFamily="66" charset="0"/>
            </a:endParaRPr>
          </a:p>
          <a:p>
            <a:pPr lvl="0"/>
            <a:r>
              <a:rPr lang="en-US" dirty="0">
                <a:latin typeface="Comic Sans MS" panose="030F0702030302020204" pitchFamily="66" charset="0"/>
              </a:rPr>
              <a:t>	KAN (Antenatal Care)</a:t>
            </a:r>
            <a:endParaRPr lang="en-ID" dirty="0">
              <a:latin typeface="Comic Sans MS" panose="030F0702030302020204" pitchFamily="66" charset="0"/>
            </a:endParaRPr>
          </a:p>
          <a:p>
            <a:pPr lvl="0"/>
            <a:r>
              <a:rPr lang="en-US" dirty="0">
                <a:latin typeface="Comic Sans MS" panose="030F0702030302020204" pitchFamily="66" charset="0"/>
              </a:rPr>
              <a:t>	MATERNIDADE ( </a:t>
            </a:r>
            <a:r>
              <a:rPr lang="en-US" dirty="0" err="1">
                <a:latin typeface="Comic Sans MS" panose="030F0702030302020204" pitchFamily="66" charset="0"/>
              </a:rPr>
              <a:t>asuhan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ibu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Bersalin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pPr lvl="0"/>
            <a:r>
              <a:rPr lang="en-US" dirty="0">
                <a:latin typeface="Comic Sans MS" panose="030F0702030302020204" pitchFamily="66" charset="0"/>
              </a:rPr>
              <a:t>	PLANEAMENTO FAMILIA (KB)</a:t>
            </a:r>
            <a:endParaRPr lang="en-ID" dirty="0">
              <a:latin typeface="Comic Sans MS" panose="030F0702030302020204" pitchFamily="66" charset="0"/>
            </a:endParaRPr>
          </a:p>
          <a:p>
            <a:pPr lvl="0"/>
            <a:r>
              <a:rPr lang="en-US" dirty="0">
                <a:latin typeface="Comic Sans MS" panose="030F0702030302020204" pitchFamily="66" charset="0"/>
              </a:rPr>
              <a:t>	ADOLESENTE (</a:t>
            </a:r>
            <a:r>
              <a:rPr lang="en-US" dirty="0" err="1">
                <a:latin typeface="Comic Sans MS" panose="030F0702030302020204" pitchFamily="66" charset="0"/>
              </a:rPr>
              <a:t>Pelayanan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remaja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pPr lvl="0"/>
            <a:r>
              <a:rPr lang="en-US" dirty="0">
                <a:latin typeface="Comic Sans MS" panose="030F0702030302020204" pitchFamily="66" charset="0"/>
              </a:rPr>
              <a:t>	EPI (</a:t>
            </a:r>
            <a:r>
              <a:rPr lang="en-US" dirty="0" err="1">
                <a:latin typeface="Comic Sans MS" panose="030F0702030302020204" pitchFamily="66" charset="0"/>
              </a:rPr>
              <a:t>imunisasi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pPr lvl="0"/>
            <a:r>
              <a:rPr lang="en-US" dirty="0">
                <a:latin typeface="Comic Sans MS" panose="030F0702030302020204" pitchFamily="66" charset="0"/>
              </a:rPr>
              <a:t>	IMCI (</a:t>
            </a:r>
            <a:r>
              <a:rPr lang="en-US" dirty="0" err="1">
                <a:latin typeface="Comic Sans MS" panose="030F0702030302020204" pitchFamily="66" charset="0"/>
              </a:rPr>
              <a:t>pengobatan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bayi</a:t>
            </a:r>
            <a:r>
              <a:rPr lang="en-US" dirty="0">
                <a:latin typeface="Comic Sans MS" panose="030F0702030302020204" pitchFamily="66" charset="0"/>
              </a:rPr>
              <a:t> dan </a:t>
            </a:r>
            <a:r>
              <a:rPr lang="en-US" dirty="0" err="1">
                <a:latin typeface="Comic Sans MS" panose="030F0702030302020204" pitchFamily="66" charset="0"/>
              </a:rPr>
              <a:t>balita</a:t>
            </a:r>
            <a:r>
              <a:rPr lang="en-US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2. KONSULTA GERAL (</a:t>
            </a:r>
            <a:r>
              <a:rPr lang="en-US" b="1" dirty="0" err="1">
                <a:latin typeface="Comic Sans MS" panose="030F0702030302020204" pitchFamily="66" charset="0"/>
              </a:rPr>
              <a:t>konsultasi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umum</a:t>
            </a:r>
            <a:r>
              <a:rPr lang="en-US" b="1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3. KONSULTASAUN (</a:t>
            </a:r>
            <a:r>
              <a:rPr lang="en-US" b="1" dirty="0" err="1">
                <a:latin typeface="Comic Sans MS" panose="030F0702030302020204" pitchFamily="66" charset="0"/>
              </a:rPr>
              <a:t>konsultasi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khusus</a:t>
            </a:r>
            <a:r>
              <a:rPr lang="en-US" b="1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4. ESTOMATOLOGIA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5. FARMACIA (Farmasi)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6. LABORATÓRIO (</a:t>
            </a:r>
            <a:r>
              <a:rPr lang="en-US" b="1" dirty="0" err="1">
                <a:latin typeface="Comic Sans MS" panose="030F0702030302020204" pitchFamily="66" charset="0"/>
              </a:rPr>
              <a:t>Laboratorium</a:t>
            </a:r>
            <a:r>
              <a:rPr lang="en-US" b="1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7. PROMOSAUN SAÚDE (</a:t>
            </a:r>
            <a:r>
              <a:rPr lang="en-US" b="1" dirty="0" err="1">
                <a:latin typeface="Comic Sans MS" panose="030F0702030302020204" pitchFamily="66" charset="0"/>
              </a:rPr>
              <a:t>Promkes</a:t>
            </a:r>
            <a:r>
              <a:rPr lang="en-US" b="1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8. PIS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9. SAÚDE ESKOLAR (Kesehatan </a:t>
            </a:r>
            <a:r>
              <a:rPr lang="en-US" b="1" dirty="0" err="1">
                <a:latin typeface="Comic Sans MS" panose="030F0702030302020204" pitchFamily="66" charset="0"/>
              </a:rPr>
              <a:t>anak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sekolah</a:t>
            </a:r>
            <a:r>
              <a:rPr lang="en-US" b="1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10. SAÚDE AMBIENTAL (</a:t>
            </a:r>
            <a:r>
              <a:rPr lang="en-US" b="1" dirty="0" err="1">
                <a:latin typeface="Comic Sans MS" panose="030F0702030302020204" pitchFamily="66" charset="0"/>
              </a:rPr>
              <a:t>kesehtan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lingkungan</a:t>
            </a:r>
            <a:r>
              <a:rPr lang="en-US" b="1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11. NUTRISAUN (</a:t>
            </a:r>
            <a:r>
              <a:rPr lang="en-US" b="1" dirty="0" err="1">
                <a:latin typeface="Comic Sans MS" panose="030F0702030302020204" pitchFamily="66" charset="0"/>
              </a:rPr>
              <a:t>Nutrisi</a:t>
            </a:r>
            <a:r>
              <a:rPr lang="en-US" b="1" dirty="0">
                <a:latin typeface="Comic Sans MS" panose="030F0702030302020204" pitchFamily="66" charset="0"/>
              </a:rPr>
              <a:t>)</a:t>
            </a:r>
            <a:endParaRPr lang="en-ID" dirty="0">
              <a:latin typeface="Comic Sans MS" panose="030F0702030302020204" pitchFamily="66" charset="0"/>
            </a:endParaRPr>
          </a:p>
          <a:p>
            <a:pPr algn="l">
              <a:lnSpc>
                <a:spcPts val="2800"/>
              </a:lnSpc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7692" y="171450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globe character ">
            <a:extLst>
              <a:ext uri="{FF2B5EF4-FFF2-40B4-BE49-F238E27FC236}">
                <a16:creationId xmlns:a16="http://schemas.microsoft.com/office/drawing/2014/main" id="{ABDECD10-E1E7-4208-B869-09373BB9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9672" y="2491609"/>
            <a:ext cx="2645040" cy="20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409" y="279955"/>
            <a:ext cx="6857999" cy="653547"/>
          </a:xfrm>
        </p:spPr>
        <p:txBody>
          <a:bodyPr>
            <a:normAutofit fontScale="90000"/>
          </a:bodyPr>
          <a:lstStyle/>
          <a:p>
            <a:r>
              <a:rPr lang="en-ID" b="1" dirty="0" err="1"/>
              <a:t>Orientasi</a:t>
            </a:r>
            <a:r>
              <a:rPr lang="en-ID" b="1" dirty="0"/>
              <a:t> dan </a:t>
            </a:r>
            <a:r>
              <a:rPr lang="en-ID" b="1" dirty="0" err="1"/>
              <a:t>Pengenalan</a:t>
            </a:r>
            <a:r>
              <a:rPr lang="en-ID" b="1" dirty="0"/>
              <a:t> </a:t>
            </a:r>
            <a:r>
              <a:rPr lang="en-ID" b="1" dirty="0" err="1"/>
              <a:t>Sistem</a:t>
            </a:r>
            <a:r>
              <a:rPr lang="en-ID" b="1" dirty="0"/>
              <a:t> </a:t>
            </a:r>
            <a:r>
              <a:rPr lang="en-ID" b="1" dirty="0" err="1"/>
              <a:t>Informasi</a:t>
            </a:r>
            <a:r>
              <a:rPr lang="en-ID" b="1" dirty="0"/>
              <a:t> dan </a:t>
            </a:r>
            <a:r>
              <a:rPr lang="en-ID" b="1" dirty="0" err="1"/>
              <a:t>Pelaporan</a:t>
            </a:r>
            <a:r>
              <a:rPr lang="en-ID" b="1" dirty="0"/>
              <a:t> di </a:t>
            </a:r>
            <a:r>
              <a:rPr lang="en-ID" b="1" dirty="0" err="1"/>
              <a:t>Puskesmas</a:t>
            </a:r>
            <a:r>
              <a:rPr lang="en-ID" b="1" dirty="0"/>
              <a:t> Comoro, Dili</a:t>
            </a:r>
            <a:br>
              <a:rPr lang="en-ID" dirty="0"/>
            </a:b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716" y="1714500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 descr="Illustration of a ruler character ">
            <a:extLst>
              <a:ext uri="{FF2B5EF4-FFF2-40B4-BE49-F238E27FC236}">
                <a16:creationId xmlns:a16="http://schemas.microsoft.com/office/drawing/2014/main" id="{4B6C31E8-1BAB-42D1-B428-60F38E95B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23556" flipH="1">
            <a:off x="900791" y="3052708"/>
            <a:ext cx="3041146" cy="9642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2FEA6-8248-4738-93E1-2DBD6D4DB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3394" y="2493819"/>
            <a:ext cx="7283041" cy="40842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observasi</a:t>
            </a:r>
            <a:r>
              <a:rPr lang="en-ID" dirty="0"/>
              <a:t> dan </a:t>
            </a:r>
            <a:r>
              <a:rPr lang="en-ID" dirty="0" err="1"/>
              <a:t>diskusi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dan </a:t>
            </a:r>
            <a:r>
              <a:rPr lang="en-ID" dirty="0" err="1"/>
              <a:t>staf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, </a:t>
            </a:r>
            <a:r>
              <a:rPr lang="en-ID" dirty="0" err="1"/>
              <a:t>diketahui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pelaporan</a:t>
            </a:r>
            <a:r>
              <a:rPr lang="en-ID" dirty="0"/>
              <a:t> di </a:t>
            </a:r>
            <a:r>
              <a:rPr lang="en-ID" dirty="0" err="1"/>
              <a:t>Puskesmas</a:t>
            </a:r>
            <a:r>
              <a:rPr lang="en-ID" dirty="0"/>
              <a:t> (SSK) Comoro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manual. Proses </a:t>
            </a:r>
            <a:r>
              <a:rPr lang="en-ID" dirty="0" err="1"/>
              <a:t>registrasi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, </a:t>
            </a:r>
            <a:r>
              <a:rPr lang="en-ID" dirty="0" err="1"/>
              <a:t>pencatatan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harian</a:t>
            </a:r>
            <a:r>
              <a:rPr lang="en-ID" dirty="0"/>
              <a:t>,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rekapitulasi</a:t>
            </a:r>
            <a:r>
              <a:rPr lang="en-ID" dirty="0"/>
              <a:t>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mingguan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 </a:t>
            </a:r>
            <a:r>
              <a:rPr lang="en-ID" dirty="0" err="1"/>
              <a:t>pembantu</a:t>
            </a:r>
            <a:r>
              <a:rPr lang="en-ID" dirty="0"/>
              <a:t> (</a:t>
            </a:r>
            <a:r>
              <a:rPr lang="en-ID" dirty="0" err="1"/>
              <a:t>pos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terpadu</a:t>
            </a:r>
            <a:r>
              <a:rPr lang="en-ID" dirty="0"/>
              <a:t>)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pencatatan</a:t>
            </a:r>
            <a:r>
              <a:rPr lang="en-ID" dirty="0"/>
              <a:t> </a:t>
            </a:r>
            <a:r>
              <a:rPr lang="en-ID" dirty="0" err="1"/>
              <a:t>berbasis</a:t>
            </a:r>
            <a:r>
              <a:rPr lang="en-ID" dirty="0"/>
              <a:t> </a:t>
            </a:r>
            <a:r>
              <a:rPr lang="en-ID" dirty="0" err="1"/>
              <a:t>kertas</a:t>
            </a:r>
            <a:r>
              <a:rPr lang="en-ID" dirty="0"/>
              <a:t>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pengecualian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pada </a:t>
            </a:r>
            <a:r>
              <a:rPr lang="en-ID" dirty="0" err="1"/>
              <a:t>pelaporan</a:t>
            </a:r>
            <a:r>
              <a:rPr lang="en-ID" dirty="0"/>
              <a:t> </a:t>
            </a:r>
            <a:r>
              <a:rPr lang="en-ID" dirty="0" err="1"/>
              <a:t>bulanan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 Comoro </a:t>
            </a:r>
            <a:r>
              <a:rPr lang="en-ID" dirty="0" err="1"/>
              <a:t>ke</a:t>
            </a:r>
            <a:r>
              <a:rPr lang="en-ID" dirty="0"/>
              <a:t> Dinas Kesehatan,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online.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0" y="420181"/>
            <a:ext cx="6857999" cy="653547"/>
          </a:xfrm>
        </p:spPr>
        <p:txBody>
          <a:bodyPr>
            <a:normAutofit/>
          </a:bodyPr>
          <a:lstStyle/>
          <a:p>
            <a:r>
              <a:rPr lang="en-US" dirty="0"/>
              <a:t>Kendala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Illustration of a pencil character ">
            <a:extLst>
              <a:ext uri="{FF2B5EF4-FFF2-40B4-BE49-F238E27FC236}">
                <a16:creationId xmlns:a16="http://schemas.microsoft.com/office/drawing/2014/main" id="{222ABB80-F4BD-D04A-9014-C1E1AC279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2209">
            <a:off x="715004" y="1795108"/>
            <a:ext cx="1915595" cy="32677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5026" y="2002479"/>
            <a:ext cx="6858000" cy="4855521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Infrastruktur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dan SDM (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kendala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koneksi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internet &amp;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terbatasnya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tenaga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IT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Terlatih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Kebijakan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&amp;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anggaran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(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dukungan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regulasi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dan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pendanaan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berkelanjutan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Resistensi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pengguna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(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Kebiasaan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manual dan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kurangnya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keterlibatan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pengguna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akhir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/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resistensi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terhadap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perubahan</a:t>
            </a:r>
            <a:r>
              <a:rPr lang="en-ID" dirty="0">
                <a:solidFill>
                  <a:srgbClr val="FFFF00"/>
                </a:solidFill>
                <a:latin typeface="Comic Sans MS" panose="030F0702030302020204" pitchFamily="66" charset="0"/>
              </a:rPr>
              <a:t>) 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489C1B-E610-4A9C-9D28-118BB1DC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168B-77B1-A847-B1E3-2433BEBFD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31718" y="2983293"/>
            <a:ext cx="7772400" cy="3456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Usulan </a:t>
            </a:r>
            <a:r>
              <a:rPr lang="en-US" sz="2400" dirty="0" err="1"/>
              <a:t>rancangan</a:t>
            </a:r>
            <a:r>
              <a:rPr lang="en-US" sz="2400" dirty="0"/>
              <a:t> Website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registrasi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, </a:t>
            </a:r>
            <a:r>
              <a:rPr lang="en-US" sz="2400" dirty="0" err="1"/>
              <a:t>informasi</a:t>
            </a:r>
            <a:r>
              <a:rPr lang="en-US" sz="2400" dirty="0"/>
              <a:t> dan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pelaporan</a:t>
            </a:r>
            <a:r>
              <a:rPr lang="en-US" sz="2400" dirty="0"/>
              <a:t> SSK Comoro, Dili, Timor Leste.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staff dan </a:t>
            </a:r>
            <a:r>
              <a:rPr lang="en-US" sz="2400" dirty="0" err="1"/>
              <a:t>tenaga</a:t>
            </a:r>
            <a:r>
              <a:rPr lang="en-US" sz="2400" dirty="0"/>
              <a:t> Kesehatan di SSK Comoro, Dili </a:t>
            </a:r>
          </a:p>
        </p:txBody>
      </p:sp>
    </p:spTree>
    <p:extLst>
      <p:ext uri="{BB962C8B-B14F-4D97-AF65-F5344CB8AC3E}">
        <p14:creationId xmlns:p14="http://schemas.microsoft.com/office/powerpoint/2010/main" val="112056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FE81-3CFA-E17D-2FA9-C15C8489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80D03-0AC6-D4E0-F4D0-00BA8B7DBE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E80E22-F910-D7CC-EFBA-5695A826C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19" y="561372"/>
            <a:ext cx="5215381" cy="27634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3FDDB3-5025-99E2-43E3-D0EB791E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510" y="3710148"/>
            <a:ext cx="5438548" cy="28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Open house presentation</Template>
  <TotalTime>66</TotalTime>
  <Words>557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Aharoni</vt:lpstr>
      <vt:lpstr>Arial</vt:lpstr>
      <vt:lpstr>Arial Narrow</vt:lpstr>
      <vt:lpstr>Arial Rounded MT Bold</vt:lpstr>
      <vt:lpstr>Calibri</vt:lpstr>
      <vt:lpstr>Colonna MT</vt:lpstr>
      <vt:lpstr>Comic Sans MS</vt:lpstr>
      <vt:lpstr>Kristen ITC</vt:lpstr>
      <vt:lpstr>Quire Sans</vt:lpstr>
      <vt:lpstr>Wingdings</vt:lpstr>
      <vt:lpstr>Office Theme</vt:lpstr>
      <vt:lpstr>LAPORAN PRAKTIK SIPPKES  ( Magister kebidanan x TI )</vt:lpstr>
      <vt:lpstr>Latar Belakang</vt:lpstr>
      <vt:lpstr>TUJUAN</vt:lpstr>
      <vt:lpstr>Gambaran Wilayah Lahan Praktek</vt:lpstr>
      <vt:lpstr>Program pelayanan yang di jalankan oleh SSK Comoro adalah sebagai berikut : </vt:lpstr>
      <vt:lpstr>Orientasi dan Pengenalan Sistem Informasi dan Pelaporan di Puskesmas Comoro, Dili </vt:lpstr>
      <vt:lpstr>Kendala Sistem Informasi</vt:lpstr>
      <vt:lpstr>Project Rancangan Sistem Informasi</vt:lpstr>
      <vt:lpstr>PowerPoint Presentation</vt:lpstr>
      <vt:lpstr>PowerPoint Presentation</vt:lpstr>
      <vt:lpstr>Link rancangan web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welsaindrias123@outlook.com</dc:creator>
  <cp:lastModifiedBy>welsaindrias123@outlook.com</cp:lastModifiedBy>
  <cp:revision>12</cp:revision>
  <dcterms:created xsi:type="dcterms:W3CDTF">2025-06-30T04:54:23Z</dcterms:created>
  <dcterms:modified xsi:type="dcterms:W3CDTF">2025-06-30T06:00:59Z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