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7" r:id="rId7"/>
    <p:sldId id="263" r:id="rId8"/>
    <p:sldId id="264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76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6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1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1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2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4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6/30/2025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3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6/30/2025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3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6/30/2025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6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6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3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97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D90E5-F9E2-4186-A7B8-F34E59912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320" y="729519"/>
            <a:ext cx="10139680" cy="1922239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id-ID" sz="2800" b="1" dirty="0">
                <a:latin typeface="Bahnschrift SemiBold" panose="020B0502040204020203" pitchFamily="34" charset="0"/>
              </a:rPr>
              <a:t>SISTEM INFORMASI PENDIDIKAN DAN PELAYANAN KESEHATAN DI </a:t>
            </a:r>
            <a:r>
              <a:rPr lang="en-US" sz="2800" b="1" dirty="0">
                <a:latin typeface="Bahnschrift SemiBold" panose="020B0502040204020203" pitchFamily="34" charset="0"/>
              </a:rPr>
              <a:t>PUSKESMAS REWARANGGA </a:t>
            </a:r>
            <a:br>
              <a:rPr lang="en-ID" sz="2800" b="1" dirty="0">
                <a:latin typeface="Bahnschrift SemiBold" panose="020B0502040204020203" pitchFamily="34" charset="0"/>
              </a:rPr>
            </a:br>
            <a:r>
              <a:rPr lang="id-ID" sz="2800" b="1" dirty="0">
                <a:latin typeface="Bahnschrift SemiBold" panose="020B0502040204020203" pitchFamily="34" charset="0"/>
              </a:rPr>
              <a:t>MAHASISWA SEMESTER II (ANGKATAN X</a:t>
            </a:r>
            <a:r>
              <a:rPr lang="en-US" sz="2800" b="1" dirty="0">
                <a:latin typeface="Bahnschrift SemiBold" panose="020B0502040204020203" pitchFamily="34" charset="0"/>
              </a:rPr>
              <a:t>I</a:t>
            </a:r>
            <a:r>
              <a:rPr lang="id-ID" sz="2800" b="1" dirty="0">
                <a:latin typeface="Bahnschrift SemiBold" panose="020B0502040204020203" pitchFamily="34" charset="0"/>
              </a:rPr>
              <a:t>I)</a:t>
            </a:r>
            <a:br>
              <a:rPr lang="en-US" sz="2800" b="1" dirty="0">
                <a:latin typeface="Bahnschrift SemiBold" panose="020B0502040204020203" pitchFamily="34" charset="0"/>
              </a:rPr>
            </a:br>
            <a:r>
              <a:rPr lang="en-US" sz="1800" cap="none" dirty="0" err="1"/>
              <a:t>Pembimbing</a:t>
            </a:r>
            <a:r>
              <a:rPr lang="en-US" sz="1800" cap="none" dirty="0"/>
              <a:t> </a:t>
            </a:r>
            <a:r>
              <a:rPr lang="en-US" sz="1800" cap="none" dirty="0" err="1"/>
              <a:t>Akademik</a:t>
            </a:r>
            <a:r>
              <a:rPr lang="en-US" sz="1800" cap="none" dirty="0"/>
              <a:t> </a:t>
            </a:r>
            <a:r>
              <a:rPr lang="en-US" sz="1800" b="1" cap="none" dirty="0"/>
              <a:t>: </a:t>
            </a:r>
            <a:r>
              <a:rPr lang="id-ID" sz="1800" cap="none" dirty="0"/>
              <a:t>Endang Koni Suryaningasih, S.St., M.Sc., Ph.D</a:t>
            </a:r>
            <a:br>
              <a:rPr lang="en-US" sz="1800" cap="none" dirty="0"/>
            </a:br>
            <a:r>
              <a:rPr lang="en-US" sz="1800" cap="none" dirty="0" err="1"/>
              <a:t>Pembimbing</a:t>
            </a:r>
            <a:r>
              <a:rPr lang="en-US" sz="1800" cap="none" dirty="0"/>
              <a:t> </a:t>
            </a:r>
            <a:r>
              <a:rPr lang="en-US" sz="1800" cap="none" dirty="0" err="1"/>
              <a:t>Lahan</a:t>
            </a:r>
            <a:r>
              <a:rPr lang="en-US" sz="1800" cap="none" dirty="0"/>
              <a:t> : Agustina F. W. </a:t>
            </a:r>
            <a:r>
              <a:rPr lang="en-US" sz="1800" cap="none" dirty="0" err="1"/>
              <a:t>Sengga</a:t>
            </a:r>
            <a:r>
              <a:rPr lang="en-US" sz="1800" cap="none" dirty="0"/>
              <a:t>, </a:t>
            </a:r>
            <a:r>
              <a:rPr lang="en-US" sz="1800" cap="none" dirty="0" err="1"/>
              <a:t>Amd</a:t>
            </a:r>
            <a:r>
              <a:rPr lang="en-US" sz="1800" cap="none" dirty="0"/>
              <a:t>. </a:t>
            </a:r>
            <a:r>
              <a:rPr lang="en-US" sz="1800" cap="none" dirty="0" err="1"/>
              <a:t>Keb</a:t>
            </a:r>
            <a:endParaRPr lang="en-ID" sz="1800" b="1" dirty="0">
              <a:latin typeface="Bahnschrift SemiBold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C5C00-EF33-450A-892B-C18E110D5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9280" y="4407320"/>
            <a:ext cx="7244080" cy="168591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ID" sz="1400" b="1" dirty="0"/>
              <a:t>Oleh:</a:t>
            </a:r>
            <a:r>
              <a:rPr lang="en-ID" sz="1200" dirty="0"/>
              <a:t> </a:t>
            </a:r>
          </a:p>
          <a:p>
            <a:pPr algn="ctr"/>
            <a:r>
              <a:rPr lang="en-ID" sz="1600" b="1" dirty="0"/>
              <a:t>Frederika </a:t>
            </a:r>
            <a:r>
              <a:rPr lang="en-ID" sz="1600" b="1" dirty="0" err="1"/>
              <a:t>Eufrasia</a:t>
            </a:r>
            <a:r>
              <a:rPr lang="en-ID" sz="1600" b="1" dirty="0"/>
              <a:t> </a:t>
            </a:r>
            <a:r>
              <a:rPr lang="en-ID" sz="1600" b="1" dirty="0" err="1"/>
              <a:t>Lawo</a:t>
            </a:r>
            <a:r>
              <a:rPr lang="en-ID" sz="1600" b="1" dirty="0"/>
              <a:t> 	(</a:t>
            </a:r>
            <a:r>
              <a:rPr lang="id-ID" sz="1600" b="1" dirty="0"/>
              <a:t>2</a:t>
            </a:r>
            <a:r>
              <a:rPr lang="en-US" sz="1600" b="1" dirty="0"/>
              <a:t>4</a:t>
            </a:r>
            <a:r>
              <a:rPr lang="id-ID" sz="1600" b="1" dirty="0"/>
              <a:t>101020</a:t>
            </a:r>
            <a:r>
              <a:rPr lang="en-US" sz="1600" b="1" dirty="0"/>
              <a:t>2</a:t>
            </a:r>
            <a:r>
              <a:rPr lang="id-ID" sz="1600" b="1" dirty="0"/>
              <a:t>4</a:t>
            </a:r>
            <a:r>
              <a:rPr lang="en-US" sz="1600" b="1" dirty="0"/>
              <a:t>)</a:t>
            </a:r>
          </a:p>
          <a:p>
            <a:pPr algn="ctr"/>
            <a:r>
              <a:rPr lang="id-ID" sz="1500" b="1" dirty="0"/>
              <a:t>PROGRAM STUDI MAGISTER</a:t>
            </a:r>
            <a:r>
              <a:rPr lang="en-US" sz="1500" b="1" dirty="0"/>
              <a:t> </a:t>
            </a:r>
            <a:r>
              <a:rPr lang="id-ID" sz="1500" b="1" dirty="0"/>
              <a:t>KEBIDANAN FAKULTAS ILMU KESEH</a:t>
            </a:r>
            <a:r>
              <a:rPr lang="en-US" sz="1500" b="1" dirty="0"/>
              <a:t>A</a:t>
            </a:r>
            <a:r>
              <a:rPr lang="id-ID" sz="1500" b="1" dirty="0"/>
              <a:t>TAN</a:t>
            </a:r>
            <a:endParaRPr lang="en-US" sz="1500" b="1" dirty="0"/>
          </a:p>
          <a:p>
            <a:pPr algn="ctr"/>
            <a:r>
              <a:rPr lang="id-ID" sz="1500" b="1" dirty="0"/>
              <a:t>UNIVERSITAS ‘AISYIYAH YOGYAKARTA </a:t>
            </a:r>
            <a:endParaRPr lang="en-US" sz="1500" b="1" dirty="0"/>
          </a:p>
          <a:p>
            <a:pPr algn="ctr"/>
            <a:r>
              <a:rPr lang="id-ID" sz="1500" b="1" dirty="0"/>
              <a:t>TAHUN AKADEMIK 202</a:t>
            </a:r>
            <a:r>
              <a:rPr lang="en-US" sz="1500" b="1" dirty="0"/>
              <a:t>4</a:t>
            </a:r>
            <a:r>
              <a:rPr lang="id-ID" sz="1500" b="1" dirty="0"/>
              <a:t>/202</a:t>
            </a:r>
            <a:r>
              <a:rPr lang="en-US" sz="1500" b="1" dirty="0"/>
              <a:t>5</a:t>
            </a:r>
            <a:endParaRPr lang="en-US" sz="15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Image 1">
            <a:extLst>
              <a:ext uri="{FF2B5EF4-FFF2-40B4-BE49-F238E27FC236}">
                <a16:creationId xmlns:a16="http://schemas.microsoft.com/office/drawing/2014/main" id="{F277EC49-CECB-46F2-99C0-AD3E43CD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13" y="2520318"/>
            <a:ext cx="16859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43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95AE-4D20-4B67-B2BB-802D83A28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995" y="2651760"/>
            <a:ext cx="10691265" cy="1307592"/>
          </a:xfrm>
        </p:spPr>
        <p:txBody>
          <a:bodyPr/>
          <a:lstStyle/>
          <a:p>
            <a:pPr algn="ctr"/>
            <a:r>
              <a:rPr lang="en-US" dirty="0" err="1"/>
              <a:t>Terima</a:t>
            </a:r>
            <a:r>
              <a:rPr lang="en-US" dirty="0"/>
              <a:t> </a:t>
            </a:r>
            <a:r>
              <a:rPr lang="en-US" dirty="0" err="1"/>
              <a:t>kasih</a:t>
            </a:r>
            <a:r>
              <a:rPr lang="en-US" dirty="0"/>
              <a:t>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5294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2D7C-3DA3-44A0-9F3C-CBDA579D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Pendahuluan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E75C-4C0B-409E-A46D-C9F842FD0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err="1"/>
              <a:t>Puskesmas</a:t>
            </a:r>
            <a:r>
              <a:rPr lang="es-ES" sz="2800" dirty="0"/>
              <a:t> </a:t>
            </a:r>
            <a:r>
              <a:rPr lang="es-ES" sz="2800" dirty="0" err="1"/>
              <a:t>adalah</a:t>
            </a:r>
            <a:r>
              <a:rPr lang="es-ES" sz="2800" dirty="0"/>
              <a:t> </a:t>
            </a:r>
            <a:r>
              <a:rPr lang="es-ES" sz="2800" dirty="0" err="1"/>
              <a:t>fasilitas</a:t>
            </a:r>
            <a:r>
              <a:rPr lang="es-ES" sz="2800" dirty="0"/>
              <a:t> </a:t>
            </a:r>
            <a:r>
              <a:rPr lang="es-ES" sz="2800" dirty="0" err="1"/>
              <a:t>pelayanan</a:t>
            </a:r>
            <a:r>
              <a:rPr lang="es-ES" sz="2800" dirty="0"/>
              <a:t> </a:t>
            </a:r>
            <a:r>
              <a:rPr lang="es-ES" sz="2800" dirty="0" err="1"/>
              <a:t>kesehatan</a:t>
            </a:r>
            <a:r>
              <a:rPr lang="es-ES" sz="2800" dirty="0"/>
              <a:t> </a:t>
            </a:r>
            <a:r>
              <a:rPr lang="es-ES" sz="2800" dirty="0" err="1"/>
              <a:t>tingkat</a:t>
            </a:r>
            <a:r>
              <a:rPr lang="es-ES" sz="2800" dirty="0"/>
              <a:t> </a:t>
            </a:r>
            <a:r>
              <a:rPr lang="es-ES" sz="2800" dirty="0" err="1"/>
              <a:t>pertama</a:t>
            </a:r>
            <a:r>
              <a:rPr lang="es-ES" sz="2800" dirty="0"/>
              <a:t>.</a:t>
            </a:r>
          </a:p>
          <a:p>
            <a:r>
              <a:rPr lang="es-ES" sz="2800" dirty="0" err="1"/>
              <a:t>Penggunaan</a:t>
            </a:r>
            <a:r>
              <a:rPr lang="es-ES" sz="2800" dirty="0"/>
              <a:t> E-</a:t>
            </a:r>
            <a:r>
              <a:rPr lang="es-ES" sz="2800" dirty="0" err="1"/>
              <a:t>Puskesmas</a:t>
            </a:r>
            <a:r>
              <a:rPr lang="es-ES" sz="2800" dirty="0"/>
              <a:t> </a:t>
            </a:r>
            <a:r>
              <a:rPr lang="es-ES" sz="2800" dirty="0" err="1"/>
              <a:t>mendukung</a:t>
            </a:r>
            <a:r>
              <a:rPr lang="es-ES" sz="2800" dirty="0"/>
              <a:t> </a:t>
            </a:r>
            <a:r>
              <a:rPr lang="es-ES" sz="2800" dirty="0" err="1"/>
              <a:t>layanan</a:t>
            </a:r>
            <a:r>
              <a:rPr lang="es-ES" sz="2800" dirty="0"/>
              <a:t> </a:t>
            </a:r>
            <a:r>
              <a:rPr lang="es-ES" sz="2800" dirty="0" err="1"/>
              <a:t>promotif</a:t>
            </a:r>
            <a:r>
              <a:rPr lang="es-ES" sz="2800" dirty="0"/>
              <a:t> dan </a:t>
            </a:r>
            <a:r>
              <a:rPr lang="es-ES" sz="2800" dirty="0" err="1"/>
              <a:t>preventif</a:t>
            </a:r>
            <a:r>
              <a:rPr lang="es-ES" sz="2800" dirty="0"/>
              <a:t>.</a:t>
            </a:r>
          </a:p>
          <a:p>
            <a:r>
              <a:rPr lang="es-ES" sz="2800" dirty="0"/>
              <a:t>E-</a:t>
            </a:r>
            <a:r>
              <a:rPr lang="es-ES" sz="2800" dirty="0" err="1"/>
              <a:t>Puskesmas</a:t>
            </a:r>
            <a:r>
              <a:rPr lang="es-ES" sz="2800" dirty="0"/>
              <a:t> </a:t>
            </a:r>
            <a:r>
              <a:rPr lang="es-ES" sz="2800" dirty="0" err="1"/>
              <a:t>berbasis</a:t>
            </a:r>
            <a:r>
              <a:rPr lang="es-ES" sz="2800" dirty="0"/>
              <a:t> web dan </a:t>
            </a:r>
            <a:r>
              <a:rPr lang="es-ES" sz="2800" dirty="0" err="1"/>
              <a:t>digunakan</a:t>
            </a:r>
            <a:r>
              <a:rPr lang="es-ES" sz="2800" dirty="0"/>
              <a:t> </a:t>
            </a:r>
            <a:r>
              <a:rPr lang="es-ES" sz="2800" dirty="0" err="1"/>
              <a:t>untuk</a:t>
            </a:r>
            <a:r>
              <a:rPr lang="es-ES" sz="2800" dirty="0"/>
              <a:t> </a:t>
            </a:r>
            <a:r>
              <a:rPr lang="es-ES" sz="2800" dirty="0" err="1"/>
              <a:t>pencatatan</a:t>
            </a:r>
            <a:r>
              <a:rPr lang="es-ES" sz="2800" dirty="0"/>
              <a:t> data </a:t>
            </a:r>
            <a:r>
              <a:rPr lang="es-ES" sz="2800" dirty="0" err="1"/>
              <a:t>pasien</a:t>
            </a:r>
            <a:r>
              <a:rPr lang="es-E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04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E5F5-EF0B-4286-ABED-60A9384CA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dirty="0" err="1"/>
              <a:t>Rumusan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&amp; </a:t>
            </a:r>
            <a:r>
              <a:rPr lang="en-ID" dirty="0" err="1"/>
              <a:t>Tujuan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4BD8A-7442-4408-89B4-6004F0F77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800" dirty="0" err="1"/>
              <a:t>Bagaimana</a:t>
            </a:r>
            <a:r>
              <a:rPr lang="en-ID" sz="2800" dirty="0"/>
              <a:t> </a:t>
            </a:r>
            <a:r>
              <a:rPr lang="en-ID" sz="2800" dirty="0" err="1"/>
              <a:t>implementasi</a:t>
            </a:r>
            <a:r>
              <a:rPr lang="en-ID" sz="2800" dirty="0"/>
              <a:t> dan </a:t>
            </a:r>
            <a:r>
              <a:rPr lang="en-ID" sz="2800" dirty="0" err="1"/>
              <a:t>evaluasi</a:t>
            </a:r>
            <a:r>
              <a:rPr lang="en-ID" sz="2800" dirty="0"/>
              <a:t> </a:t>
            </a:r>
            <a:r>
              <a:rPr lang="en-ID" sz="2800" dirty="0" err="1"/>
              <a:t>aplikasi</a:t>
            </a:r>
            <a:r>
              <a:rPr lang="en-ID" sz="2800" dirty="0"/>
              <a:t> E-</a:t>
            </a:r>
            <a:r>
              <a:rPr lang="en-ID" sz="2800" dirty="0" err="1"/>
              <a:t>Puskesmas</a:t>
            </a:r>
            <a:r>
              <a:rPr lang="en-ID" sz="2800" dirty="0"/>
              <a:t> di </a:t>
            </a:r>
            <a:r>
              <a:rPr lang="en-ID" sz="2800" dirty="0" err="1"/>
              <a:t>Rewarangga</a:t>
            </a:r>
            <a:r>
              <a:rPr lang="en-ID" sz="2800" dirty="0"/>
              <a:t>?</a:t>
            </a:r>
          </a:p>
          <a:p>
            <a:r>
              <a:rPr lang="fi-FI" sz="2800" dirty="0"/>
              <a:t>Meningkatkan efisiensi, akurasi, dan kualitas pelayanan kesehatan.</a:t>
            </a:r>
          </a:p>
          <a:p>
            <a:r>
              <a:rPr lang="en-ID" sz="2800" dirty="0" err="1"/>
              <a:t>Meningkatkan</a:t>
            </a:r>
            <a:r>
              <a:rPr lang="en-ID" sz="2800" dirty="0"/>
              <a:t> </a:t>
            </a:r>
            <a:r>
              <a:rPr lang="en-ID" sz="2800" dirty="0" err="1"/>
              <a:t>pengelolaan</a:t>
            </a:r>
            <a:r>
              <a:rPr lang="en-ID" sz="2800" dirty="0"/>
              <a:t> </a:t>
            </a:r>
            <a:r>
              <a:rPr lang="en-ID" sz="2800" dirty="0" err="1"/>
              <a:t>sumber</a:t>
            </a:r>
            <a:r>
              <a:rPr lang="en-ID" sz="2800" dirty="0"/>
              <a:t> </a:t>
            </a:r>
            <a:r>
              <a:rPr lang="en-ID" sz="2800" dirty="0" err="1"/>
              <a:t>daya</a:t>
            </a:r>
            <a:r>
              <a:rPr lang="en-ID" sz="2800" dirty="0"/>
              <a:t> &amp; </a:t>
            </a:r>
            <a:r>
              <a:rPr lang="en-ID" sz="2800" dirty="0" err="1"/>
              <a:t>transparansi</a:t>
            </a:r>
            <a:r>
              <a:rPr lang="en-ID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415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ECD43-68AD-4255-B9A2-1572557DD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Implementasi Sistem E-Puskesmas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7D47F-8D62-40A6-A932-2C91B3344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778000"/>
            <a:ext cx="10691265" cy="4183888"/>
          </a:xfrm>
        </p:spPr>
        <p:txBody>
          <a:bodyPr/>
          <a:lstStyle/>
          <a:p>
            <a:r>
              <a:rPr lang="en-ID" sz="2400" dirty="0" err="1"/>
              <a:t>Sistem</a:t>
            </a:r>
            <a:r>
              <a:rPr lang="en-ID" sz="2400" dirty="0"/>
              <a:t> e-</a:t>
            </a:r>
            <a:r>
              <a:rPr lang="en-ID" sz="2400" dirty="0" err="1"/>
              <a:t>Puskesmas</a:t>
            </a:r>
            <a:r>
              <a:rPr lang="en-ID" sz="2400" dirty="0"/>
              <a:t> </a:t>
            </a:r>
            <a:r>
              <a:rPr lang="en-ID" sz="2400" dirty="0" err="1"/>
              <a:t>telah</a:t>
            </a:r>
            <a:r>
              <a:rPr lang="en-ID" sz="2400" dirty="0"/>
              <a:t> </a:t>
            </a:r>
            <a:r>
              <a:rPr lang="en-ID" sz="2400" dirty="0" err="1"/>
              <a:t>diterapkan</a:t>
            </a:r>
            <a:r>
              <a:rPr lang="en-ID" sz="2400" dirty="0"/>
              <a:t> di </a:t>
            </a:r>
            <a:r>
              <a:rPr lang="en-ID" sz="2400" dirty="0" err="1"/>
              <a:t>Puskesmas</a:t>
            </a:r>
            <a:r>
              <a:rPr lang="en-ID" sz="2400" dirty="0"/>
              <a:t> </a:t>
            </a:r>
            <a:r>
              <a:rPr lang="en-ID" sz="2400" dirty="0" err="1"/>
              <a:t>Rewarangga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Pegawai</a:t>
            </a:r>
            <a:r>
              <a:rPr lang="en-ID" sz="2400" dirty="0"/>
              <a:t> </a:t>
            </a:r>
            <a:r>
              <a:rPr lang="en-ID" sz="2400" dirty="0" err="1"/>
              <a:t>mengakses</a:t>
            </a:r>
            <a:r>
              <a:rPr lang="en-ID" sz="2400" dirty="0"/>
              <a:t> </a:t>
            </a:r>
            <a:r>
              <a:rPr lang="en-ID" sz="2400" dirty="0" err="1"/>
              <a:t>sistem</a:t>
            </a:r>
            <a:r>
              <a:rPr lang="en-ID" sz="2400" dirty="0"/>
              <a:t> </a:t>
            </a:r>
            <a:r>
              <a:rPr lang="en-ID" sz="2400" dirty="0" err="1"/>
              <a:t>menggunakan</a:t>
            </a:r>
            <a:r>
              <a:rPr lang="en-ID" sz="2400" dirty="0"/>
              <a:t> </a:t>
            </a:r>
            <a:r>
              <a:rPr lang="en-ID" sz="2400" dirty="0" err="1"/>
              <a:t>akun</a:t>
            </a:r>
            <a:r>
              <a:rPr lang="en-ID" sz="2400" dirty="0"/>
              <a:t> </a:t>
            </a:r>
            <a:r>
              <a:rPr lang="en-ID" sz="2400" dirty="0" err="1"/>
              <a:t>puskesmas</a:t>
            </a:r>
            <a:r>
              <a:rPr lang="en-ID" sz="2400" dirty="0"/>
              <a:t> (username &amp; password).</a:t>
            </a:r>
          </a:p>
          <a:p>
            <a:r>
              <a:rPr lang="en-ID" sz="2400" dirty="0"/>
              <a:t>Proses </a:t>
            </a:r>
            <a:r>
              <a:rPr lang="en-ID" sz="2400" dirty="0" err="1"/>
              <a:t>pelayanan</a:t>
            </a:r>
            <a:r>
              <a:rPr lang="en-ID" sz="2400" dirty="0"/>
              <a:t> </a:t>
            </a:r>
            <a:r>
              <a:rPr lang="en-ID" sz="2400" dirty="0" err="1"/>
              <a:t>dilakukan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pencatatan</a:t>
            </a:r>
            <a:r>
              <a:rPr lang="en-ID" sz="2400" dirty="0"/>
              <a:t> data </a:t>
            </a:r>
            <a:r>
              <a:rPr lang="en-ID" sz="2400" dirty="0" err="1"/>
              <a:t>pasien</a:t>
            </a:r>
            <a:r>
              <a:rPr lang="en-ID" sz="2400" dirty="0"/>
              <a:t> </a:t>
            </a:r>
            <a:r>
              <a:rPr lang="en-ID" sz="2400" dirty="0" err="1"/>
              <a:t>secara</a:t>
            </a:r>
            <a:r>
              <a:rPr lang="en-ID" sz="2400" dirty="0"/>
              <a:t> </a:t>
            </a:r>
            <a:r>
              <a:rPr lang="en-ID" sz="2400" dirty="0" err="1"/>
              <a:t>elektronik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Rekam</a:t>
            </a:r>
            <a:r>
              <a:rPr lang="en-ID" sz="2400" dirty="0"/>
              <a:t> </a:t>
            </a:r>
            <a:r>
              <a:rPr lang="en-ID" sz="2400" dirty="0" err="1"/>
              <a:t>medis</a:t>
            </a:r>
            <a:r>
              <a:rPr lang="en-ID" sz="2400" dirty="0"/>
              <a:t> </a:t>
            </a:r>
            <a:r>
              <a:rPr lang="en-ID" sz="2400" dirty="0" err="1"/>
              <a:t>dicatat</a:t>
            </a:r>
            <a:r>
              <a:rPr lang="en-ID" sz="2400" dirty="0"/>
              <a:t> di </a:t>
            </a:r>
            <a:r>
              <a:rPr lang="en-ID" sz="2400" dirty="0" err="1"/>
              <a:t>ruang</a:t>
            </a:r>
            <a:r>
              <a:rPr lang="en-ID" sz="2400" dirty="0"/>
              <a:t> KIA, </a:t>
            </a:r>
            <a:r>
              <a:rPr lang="en-ID" sz="2400" dirty="0" err="1"/>
              <a:t>diverifikasi</a:t>
            </a:r>
            <a:r>
              <a:rPr lang="en-ID" sz="2400" dirty="0"/>
              <a:t>, </a:t>
            </a:r>
            <a:r>
              <a:rPr lang="en-ID" sz="2400" dirty="0" err="1"/>
              <a:t>lalu</a:t>
            </a:r>
            <a:r>
              <a:rPr lang="en-ID" sz="2400" dirty="0"/>
              <a:t> </a:t>
            </a:r>
            <a:r>
              <a:rPr lang="en-ID" sz="2400" dirty="0" err="1"/>
              <a:t>disimpan</a:t>
            </a:r>
            <a:r>
              <a:rPr lang="en-ID" sz="2400" dirty="0"/>
              <a:t> &amp; </a:t>
            </a:r>
            <a:r>
              <a:rPr lang="en-ID" sz="2400" dirty="0" err="1"/>
              <a:t>dicetak</a:t>
            </a:r>
            <a:r>
              <a:rPr lang="en-ID" sz="2400" dirty="0"/>
              <a:t> </a:t>
            </a:r>
            <a:r>
              <a:rPr lang="en-ID" sz="2400" dirty="0" err="1"/>
              <a:t>nomor</a:t>
            </a:r>
            <a:r>
              <a:rPr lang="en-ID" sz="2400" dirty="0"/>
              <a:t> </a:t>
            </a:r>
            <a:r>
              <a:rPr lang="en-ID" sz="2400" dirty="0" err="1"/>
              <a:t>antrian</a:t>
            </a:r>
            <a:r>
              <a:rPr lang="en-ID" sz="2400" dirty="0"/>
              <a:t>.</a:t>
            </a:r>
          </a:p>
          <a:p>
            <a:r>
              <a:rPr lang="en-ID" sz="2400" dirty="0"/>
              <a:t>Data </a:t>
            </a:r>
            <a:r>
              <a:rPr lang="en-ID" sz="2400" dirty="0" err="1"/>
              <a:t>tersimpan</a:t>
            </a:r>
            <a:r>
              <a:rPr lang="en-ID" sz="2400" dirty="0"/>
              <a:t> </a:t>
            </a:r>
            <a:r>
              <a:rPr lang="en-ID" sz="2400" dirty="0" err="1"/>
              <a:t>otomatis</a:t>
            </a:r>
            <a:r>
              <a:rPr lang="en-ID" sz="2400" dirty="0"/>
              <a:t> dan </a:t>
            </a:r>
            <a:r>
              <a:rPr lang="en-ID" sz="2400" dirty="0" err="1"/>
              <a:t>didukung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backup </a:t>
            </a:r>
            <a:r>
              <a:rPr lang="en-ID" sz="2400" dirty="0" err="1"/>
              <a:t>berkala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keamanan</a:t>
            </a:r>
            <a:r>
              <a:rPr lang="en-ID" sz="2400" dirty="0"/>
              <a:t> data.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195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73DB-15DE-48F8-8DCA-73150E0C0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985520"/>
          </a:xfrm>
        </p:spPr>
        <p:txBody>
          <a:bodyPr/>
          <a:lstStyle/>
          <a:p>
            <a:pPr algn="ctr"/>
            <a:r>
              <a:rPr lang="en-US" dirty="0" err="1"/>
              <a:t>evaluasi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E49CD-7866-47E9-B34F-A554598E3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798320"/>
            <a:ext cx="10691265" cy="416356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human </a:t>
            </a:r>
          </a:p>
          <a:p>
            <a:pPr indent="492125"/>
            <a:r>
              <a:rPr lang="en-ID" dirty="0" err="1"/>
              <a:t>Pegawai</a:t>
            </a:r>
            <a:r>
              <a:rPr lang="en-ID" dirty="0"/>
              <a:t> </a:t>
            </a:r>
            <a:r>
              <a:rPr lang="en-ID" dirty="0" err="1"/>
              <a:t>merasa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e-</a:t>
            </a:r>
            <a:r>
              <a:rPr lang="en-ID" dirty="0" err="1"/>
              <a:t>Puskesmas</a:t>
            </a:r>
            <a:r>
              <a:rPr lang="en-ID" dirty="0"/>
              <a:t> </a:t>
            </a:r>
            <a:r>
              <a:rPr lang="en-ID" dirty="0" err="1"/>
              <a:t>mudah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 dan </a:t>
            </a:r>
            <a:r>
              <a:rPr lang="en-ID" dirty="0" err="1"/>
              <a:t>mendukung</a:t>
            </a:r>
            <a:r>
              <a:rPr lang="en-ID" dirty="0"/>
              <a:t> </a:t>
            </a:r>
            <a:r>
              <a:rPr lang="en-ID" dirty="0" err="1"/>
              <a:t>tugas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.</a:t>
            </a:r>
          </a:p>
          <a:p>
            <a:pPr indent="492125"/>
            <a:r>
              <a:rPr lang="en-ID" dirty="0" err="1"/>
              <a:t>Pelatihan</a:t>
            </a:r>
            <a:r>
              <a:rPr lang="en-ID" dirty="0"/>
              <a:t> </a:t>
            </a:r>
            <a:r>
              <a:rPr lang="en-ID" dirty="0" err="1"/>
              <a:t>penggunaan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diberikan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berkala</a:t>
            </a:r>
            <a:r>
              <a:rPr lang="en-ID" dirty="0"/>
              <a:t> dan </a:t>
            </a:r>
            <a:r>
              <a:rPr lang="en-ID" dirty="0" err="1"/>
              <a:t>cukup</a:t>
            </a:r>
            <a:r>
              <a:rPr lang="en-ID" dirty="0"/>
              <a:t> </a:t>
            </a:r>
            <a:r>
              <a:rPr lang="en-ID" dirty="0" err="1"/>
              <a:t>membantu</a:t>
            </a:r>
            <a:r>
              <a:rPr lang="en-ID" dirty="0"/>
              <a:t>.</a:t>
            </a:r>
          </a:p>
          <a:p>
            <a:pPr indent="492125"/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membantu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pemantauan</a:t>
            </a:r>
            <a:r>
              <a:rPr lang="en-ID" dirty="0"/>
              <a:t> data </a:t>
            </a:r>
            <a:r>
              <a:rPr lang="en-ID" dirty="0" err="1"/>
              <a:t>kesehatan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 dan </a:t>
            </a:r>
            <a:r>
              <a:rPr lang="en-ID" dirty="0" err="1"/>
              <a:t>anak</a:t>
            </a:r>
            <a:r>
              <a:rPr lang="en-ID" dirty="0"/>
              <a:t>.</a:t>
            </a:r>
          </a:p>
          <a:p>
            <a:pPr indent="492125"/>
            <a:r>
              <a:rPr lang="en-ID" dirty="0"/>
              <a:t>Masih </a:t>
            </a:r>
            <a:r>
              <a:rPr lang="en-ID" dirty="0" err="1"/>
              <a:t>terdapat</a:t>
            </a:r>
            <a:r>
              <a:rPr lang="en-ID" dirty="0"/>
              <a:t> </a:t>
            </a:r>
            <a:r>
              <a:rPr lang="en-ID" dirty="0" err="1"/>
              <a:t>tantangan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kelengkapan</a:t>
            </a:r>
            <a:r>
              <a:rPr lang="en-ID" dirty="0"/>
              <a:t> </a:t>
            </a:r>
            <a:r>
              <a:rPr lang="en-ID" dirty="0" err="1"/>
              <a:t>pengisian</a:t>
            </a:r>
            <a:r>
              <a:rPr lang="en-ID" dirty="0"/>
              <a:t> data </a:t>
            </a:r>
            <a:r>
              <a:rPr lang="en-ID" dirty="0" err="1"/>
              <a:t>pasien</a:t>
            </a:r>
            <a:r>
              <a:rPr lang="en-ID" dirty="0"/>
              <a:t>.</a:t>
            </a:r>
          </a:p>
          <a:p>
            <a:pPr marL="0" indent="0">
              <a:buNone/>
            </a:pPr>
            <a:r>
              <a:rPr lang="en-ID" dirty="0"/>
              <a:t>2. </a:t>
            </a:r>
            <a:r>
              <a:rPr lang="en-ID" dirty="0" err="1"/>
              <a:t>Evaluasi</a:t>
            </a:r>
            <a:r>
              <a:rPr lang="en-ID" dirty="0"/>
              <a:t> </a:t>
            </a:r>
            <a:r>
              <a:rPr lang="en-ID" dirty="0" err="1"/>
              <a:t>Aspek</a:t>
            </a:r>
            <a:r>
              <a:rPr lang="en-ID" dirty="0"/>
              <a:t> Organization</a:t>
            </a:r>
          </a:p>
          <a:p>
            <a:pPr indent="401638"/>
            <a:r>
              <a:rPr lang="en-ID" dirty="0" err="1"/>
              <a:t>Struktur</a:t>
            </a:r>
            <a:r>
              <a:rPr lang="en-ID" dirty="0"/>
              <a:t> </a:t>
            </a:r>
            <a:r>
              <a:rPr lang="en-ID" dirty="0" err="1"/>
              <a:t>organisasi</a:t>
            </a:r>
            <a:r>
              <a:rPr lang="en-ID" dirty="0"/>
              <a:t> </a:t>
            </a:r>
            <a:r>
              <a:rPr lang="en-ID" dirty="0" err="1"/>
              <a:t>mendukung</a:t>
            </a:r>
            <a:r>
              <a:rPr lang="en-ID" dirty="0"/>
              <a:t> </a:t>
            </a:r>
            <a:r>
              <a:rPr lang="en-ID" dirty="0" err="1"/>
              <a:t>implementasi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.</a:t>
            </a:r>
          </a:p>
          <a:p>
            <a:pPr indent="401638"/>
            <a:r>
              <a:rPr lang="en-ID" dirty="0"/>
              <a:t>SOP (Standard Operating Procedure)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diterapkan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menjamin</a:t>
            </a:r>
            <a:r>
              <a:rPr lang="en-ID" dirty="0"/>
              <a:t> </a:t>
            </a:r>
            <a:r>
              <a:rPr lang="en-ID" dirty="0" err="1"/>
              <a:t>konsistensi</a:t>
            </a:r>
            <a:r>
              <a:rPr lang="en-ID" dirty="0"/>
              <a:t>.</a:t>
            </a:r>
          </a:p>
          <a:p>
            <a:pPr indent="401638"/>
            <a:r>
              <a:rPr lang="en-ID" dirty="0"/>
              <a:t>SOP juga </a:t>
            </a:r>
            <a:r>
              <a:rPr lang="en-ID" dirty="0" err="1"/>
              <a:t>mengurangi</a:t>
            </a:r>
            <a:r>
              <a:rPr lang="en-ID" dirty="0"/>
              <a:t> </a:t>
            </a:r>
            <a:r>
              <a:rPr lang="en-ID" dirty="0" err="1"/>
              <a:t>risiko</a:t>
            </a:r>
            <a:r>
              <a:rPr lang="en-ID" dirty="0"/>
              <a:t> </a:t>
            </a:r>
            <a:r>
              <a:rPr lang="en-ID" dirty="0" err="1"/>
              <a:t>kesalahan</a:t>
            </a:r>
            <a:r>
              <a:rPr lang="en-ID" dirty="0"/>
              <a:t> dan </a:t>
            </a:r>
            <a:r>
              <a:rPr lang="en-ID" dirty="0" err="1"/>
              <a:t>mempercepat</a:t>
            </a:r>
            <a:r>
              <a:rPr lang="en-ID" dirty="0"/>
              <a:t> </a:t>
            </a:r>
            <a:r>
              <a:rPr lang="en-ID" dirty="0" err="1"/>
              <a:t>pelatihan</a:t>
            </a:r>
            <a:r>
              <a:rPr lang="en-ID" dirty="0"/>
              <a:t> </a:t>
            </a:r>
            <a:r>
              <a:rPr lang="en-ID" dirty="0" err="1"/>
              <a:t>staf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.</a:t>
            </a:r>
          </a:p>
          <a:p>
            <a:pPr indent="401638"/>
            <a:r>
              <a:rPr lang="en-ID" dirty="0" err="1"/>
              <a:t>Koordinasi</a:t>
            </a:r>
            <a:r>
              <a:rPr lang="en-ID" dirty="0"/>
              <a:t> </a:t>
            </a:r>
            <a:r>
              <a:rPr lang="en-ID" dirty="0" err="1"/>
              <a:t>antarunit</a:t>
            </a:r>
            <a:r>
              <a:rPr lang="en-ID" dirty="0"/>
              <a:t> </a:t>
            </a:r>
            <a:r>
              <a:rPr lang="en-ID" dirty="0" err="1"/>
              <a:t>penting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mengoptimalkan</a:t>
            </a:r>
            <a:r>
              <a:rPr lang="en-ID" dirty="0"/>
              <a:t> </a:t>
            </a:r>
            <a:r>
              <a:rPr lang="en-ID" dirty="0" err="1"/>
              <a:t>manfaat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.</a:t>
            </a:r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7490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C599-3DE6-48CF-B89A-38B1B207C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39" y="30480"/>
            <a:ext cx="10691265" cy="782320"/>
          </a:xfrm>
        </p:spPr>
        <p:txBody>
          <a:bodyPr/>
          <a:lstStyle/>
          <a:p>
            <a:r>
              <a:rPr lang="en-US" dirty="0" err="1"/>
              <a:t>Rancangan</a:t>
            </a:r>
            <a:r>
              <a:rPr lang="en-US" dirty="0"/>
              <a:t> system </a:t>
            </a:r>
            <a:r>
              <a:rPr lang="en-US" dirty="0" err="1"/>
              <a:t>informasi</a:t>
            </a:r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5CE929-817C-4703-BD55-4349137EF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80" y="701040"/>
            <a:ext cx="5842000" cy="5455920"/>
          </a:xfrm>
        </p:spPr>
      </p:pic>
    </p:spTree>
    <p:extLst>
      <p:ext uri="{BB962C8B-B14F-4D97-AF65-F5344CB8AC3E}">
        <p14:creationId xmlns:p14="http://schemas.microsoft.com/office/powerpoint/2010/main" val="364125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40E7-FF05-4930-AD33-D6429516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dirty="0" err="1"/>
              <a:t>Usulan</a:t>
            </a:r>
            <a:r>
              <a:rPr lang="en-ID" dirty="0"/>
              <a:t> </a:t>
            </a:r>
            <a:r>
              <a:rPr lang="en-ID" dirty="0" err="1"/>
              <a:t>Pengembangan</a:t>
            </a:r>
            <a:r>
              <a:rPr lang="en-ID" dirty="0"/>
              <a:t> </a:t>
            </a:r>
            <a:r>
              <a:rPr lang="en-ID" dirty="0" err="1"/>
              <a:t>Sistem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4F7BD-4EE2-4AC0-B881-263200BD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828800"/>
            <a:ext cx="10691265" cy="3950208"/>
          </a:xfrm>
        </p:spPr>
        <p:txBody>
          <a:bodyPr/>
          <a:lstStyle/>
          <a:p>
            <a:r>
              <a:rPr lang="en-ID" dirty="0"/>
              <a:t>Bridging </a:t>
            </a:r>
            <a:r>
              <a:rPr lang="en-ID" dirty="0" err="1"/>
              <a:t>sistem</a:t>
            </a:r>
            <a:r>
              <a:rPr lang="en-ID" dirty="0"/>
              <a:t> e-</a:t>
            </a:r>
            <a:r>
              <a:rPr lang="en-ID" dirty="0" err="1"/>
              <a:t>Puskesmas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BPJS, dan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nasional</a:t>
            </a:r>
            <a:r>
              <a:rPr lang="en-ID" dirty="0"/>
              <a:t> </a:t>
            </a:r>
            <a:r>
              <a:rPr lang="en-ID" dirty="0" err="1"/>
              <a:t>lainnya</a:t>
            </a:r>
            <a:r>
              <a:rPr lang="en-ID" dirty="0"/>
              <a:t>.</a:t>
            </a:r>
          </a:p>
          <a:p>
            <a:r>
              <a:rPr lang="en-ID" dirty="0" err="1"/>
              <a:t>Penambahan</a:t>
            </a:r>
            <a:r>
              <a:rPr lang="en-ID" dirty="0"/>
              <a:t> </a:t>
            </a:r>
            <a:r>
              <a:rPr lang="en-ID" dirty="0" err="1"/>
              <a:t>fitur</a:t>
            </a:r>
            <a:r>
              <a:rPr lang="en-ID" dirty="0"/>
              <a:t> telemedicine dan </a:t>
            </a:r>
            <a:r>
              <a:rPr lang="en-ID" dirty="0" err="1"/>
              <a:t>penjadwalan</a:t>
            </a:r>
            <a:r>
              <a:rPr lang="en-ID" dirty="0"/>
              <a:t> </a:t>
            </a:r>
            <a:r>
              <a:rPr lang="en-ID" dirty="0" err="1"/>
              <a:t>janji</a:t>
            </a:r>
            <a:r>
              <a:rPr lang="en-ID" dirty="0"/>
              <a:t> </a:t>
            </a:r>
            <a:r>
              <a:rPr lang="en-ID" dirty="0" err="1"/>
              <a:t>temu</a:t>
            </a:r>
            <a:r>
              <a:rPr lang="en-ID" dirty="0"/>
              <a:t> online.</a:t>
            </a:r>
          </a:p>
          <a:p>
            <a:r>
              <a:rPr lang="en-ID" dirty="0" err="1"/>
              <a:t>Pengingat</a:t>
            </a:r>
            <a:r>
              <a:rPr lang="en-ID" dirty="0"/>
              <a:t> </a:t>
            </a:r>
            <a:r>
              <a:rPr lang="en-ID" dirty="0" err="1"/>
              <a:t>otomatis</a:t>
            </a:r>
            <a:r>
              <a:rPr lang="en-ID" dirty="0"/>
              <a:t> via SMS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kontrol</a:t>
            </a:r>
            <a:r>
              <a:rPr lang="en-ID" dirty="0"/>
              <a:t> </a:t>
            </a:r>
            <a:r>
              <a:rPr lang="en-ID" dirty="0" err="1"/>
              <a:t>ibu</a:t>
            </a:r>
            <a:r>
              <a:rPr lang="en-ID" dirty="0"/>
              <a:t> </a:t>
            </a:r>
            <a:r>
              <a:rPr lang="en-ID" dirty="0" err="1"/>
              <a:t>hamil</a:t>
            </a:r>
            <a:r>
              <a:rPr lang="en-ID" dirty="0"/>
              <a:t> dan </a:t>
            </a:r>
            <a:r>
              <a:rPr lang="en-ID" dirty="0" err="1"/>
              <a:t>imunisasi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5011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995B0-0737-4B73-9C67-63FA456D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dirty="0"/>
              <a:t>Kesimpulan dan Saran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43651-2CD7-4A20-85A2-6C504CE70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778000"/>
            <a:ext cx="10691265" cy="418388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Kesimpulan </a:t>
            </a:r>
          </a:p>
          <a:p>
            <a:pPr indent="219075"/>
            <a:r>
              <a:rPr lang="en-ID" dirty="0" err="1"/>
              <a:t>Sistem</a:t>
            </a:r>
            <a:r>
              <a:rPr lang="en-ID" dirty="0"/>
              <a:t> e-</a:t>
            </a:r>
            <a:r>
              <a:rPr lang="en-ID" dirty="0" err="1"/>
              <a:t>Puskesmas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membantu</a:t>
            </a:r>
            <a:r>
              <a:rPr lang="en-ID" dirty="0"/>
              <a:t> </a:t>
            </a:r>
            <a:r>
              <a:rPr lang="en-ID" dirty="0" err="1"/>
              <a:t>pelayanan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</a:t>
            </a:r>
            <a:r>
              <a:rPr lang="en-ID" dirty="0" err="1"/>
              <a:t>terutama</a:t>
            </a:r>
            <a:r>
              <a:rPr lang="en-ID" dirty="0"/>
              <a:t> di </a:t>
            </a:r>
            <a:r>
              <a:rPr lang="en-ID" dirty="0" err="1"/>
              <a:t>layanan</a:t>
            </a:r>
            <a:r>
              <a:rPr lang="en-ID" dirty="0"/>
              <a:t> KIA.</a:t>
            </a:r>
          </a:p>
          <a:p>
            <a:pPr indent="219075"/>
            <a:r>
              <a:rPr lang="en-ID" dirty="0" err="1"/>
              <a:t>Evaluasi</a:t>
            </a:r>
            <a:r>
              <a:rPr lang="en-ID" dirty="0"/>
              <a:t> HOT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kekuatan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namun</a:t>
            </a:r>
            <a:r>
              <a:rPr lang="en-ID" dirty="0"/>
              <a:t> juga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kelemahan</a:t>
            </a:r>
            <a:r>
              <a:rPr lang="en-ID" dirty="0"/>
              <a:t>.</a:t>
            </a:r>
          </a:p>
          <a:p>
            <a:pPr marL="0" indent="0">
              <a:buNone/>
            </a:pPr>
            <a:r>
              <a:rPr lang="en-ID" dirty="0"/>
              <a:t>2. Saran </a:t>
            </a:r>
          </a:p>
          <a:p>
            <a:pPr marL="263525" indent="0">
              <a:buNone/>
            </a:pPr>
            <a:r>
              <a:rPr lang="en-ID" dirty="0" err="1"/>
              <a:t>Perluasan</a:t>
            </a:r>
            <a:r>
              <a:rPr lang="en-ID" dirty="0"/>
              <a:t> </a:t>
            </a:r>
            <a:r>
              <a:rPr lang="en-ID" dirty="0" err="1"/>
              <a:t>akses</a:t>
            </a:r>
            <a:r>
              <a:rPr lang="en-ID" dirty="0"/>
              <a:t> digital, </a:t>
            </a:r>
            <a:r>
              <a:rPr lang="en-ID" dirty="0" err="1"/>
              <a:t>pelatihan</a:t>
            </a:r>
            <a:r>
              <a:rPr lang="en-ID" dirty="0"/>
              <a:t> </a:t>
            </a:r>
            <a:r>
              <a:rPr lang="en-ID" dirty="0" err="1"/>
              <a:t>rutin</a:t>
            </a:r>
            <a:r>
              <a:rPr lang="en-ID" dirty="0"/>
              <a:t>, dan </a:t>
            </a:r>
            <a:r>
              <a:rPr lang="en-ID" dirty="0" err="1"/>
              <a:t>evaluasi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berkala</a:t>
            </a:r>
            <a:r>
              <a:rPr lang="en-ID" dirty="0"/>
              <a:t>.</a:t>
            </a:r>
          </a:p>
          <a:p>
            <a:pPr indent="219075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5572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BB03-125B-44B4-AAF6-7D56C09A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lampiran</a:t>
            </a:r>
            <a:endParaRPr lang="en-ID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38816B-85BC-4B15-B535-86BA2D99E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5620"/>
            <a:ext cx="4572000" cy="1811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21635-5CC6-40FD-B689-FA501DFB9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0" y="3860800"/>
            <a:ext cx="4500880" cy="22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C06A22-BB24-4B22-A2B9-DB933D384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785621"/>
            <a:ext cx="4643120" cy="1743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E74FE5-5937-47BB-99F7-51BB70D0B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" y="3860800"/>
            <a:ext cx="464312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22382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298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Bahnschrift SemiBold</vt:lpstr>
      <vt:lpstr>Calisto MT</vt:lpstr>
      <vt:lpstr>Univers Condensed</vt:lpstr>
      <vt:lpstr>ChronicleVTI</vt:lpstr>
      <vt:lpstr>SISTEM INFORMASI PENDIDIKAN DAN PELAYANAN KESEHATAN DI PUSKESMAS REWARANGGA  MAHASISWA SEMESTER II (ANGKATAN XII) Pembimbing Akademik : Endang Koni Suryaningasih, S.St., M.Sc., Ph.D Pembimbing Lahan : Agustina F. W. Sengga, Amd. Keb</vt:lpstr>
      <vt:lpstr>Pendahuluan </vt:lpstr>
      <vt:lpstr>Rumusan Masalah &amp; Tujuan</vt:lpstr>
      <vt:lpstr>Implementasi Sistem E-Puskesmas</vt:lpstr>
      <vt:lpstr>evaluasi</vt:lpstr>
      <vt:lpstr>Rancangan system informasi</vt:lpstr>
      <vt:lpstr>Usulan Pengembangan Sistem</vt:lpstr>
      <vt:lpstr>Kesimpulan dan Saran</vt:lpstr>
      <vt:lpstr>lampiran</vt:lpstr>
      <vt:lpstr>Terima kasih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 INFORMASI PENDIDIKAN DAN PELAYANAN KESEHATAN DI PUSKESMAS REWARANGGA  MAHASISWA SEMESTER II (ANGKATAN XII)</dc:title>
  <dc:creator>HP</dc:creator>
  <cp:lastModifiedBy>HP</cp:lastModifiedBy>
  <cp:revision>9</cp:revision>
  <dcterms:created xsi:type="dcterms:W3CDTF">2025-06-29T18:19:56Z</dcterms:created>
  <dcterms:modified xsi:type="dcterms:W3CDTF">2025-06-30T13:42:31Z</dcterms:modified>
</cp:coreProperties>
</file>